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3.xml" ContentType="application/vnd.openxmlformats-officedocument.presentationml.notesSlide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68" r:id="rId3"/>
    <p:sldId id="269" r:id="rId4"/>
    <p:sldId id="277" r:id="rId5"/>
    <p:sldId id="291" r:id="rId6"/>
    <p:sldId id="292" r:id="rId7"/>
    <p:sldId id="293" r:id="rId8"/>
    <p:sldId id="294" r:id="rId9"/>
    <p:sldId id="295" r:id="rId10"/>
    <p:sldId id="297" r:id="rId11"/>
    <p:sldId id="296" r:id="rId12"/>
    <p:sldId id="298" r:id="rId13"/>
    <p:sldId id="299" r:id="rId14"/>
    <p:sldId id="300" r:id="rId15"/>
    <p:sldId id="28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44" y="192"/>
      </p:cViewPr>
      <p:guideLst>
        <p:guide orient="horz" pos="2158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2020/4/8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49B2-32C9-43C3-AD45-18570B3575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143524" y="2636912"/>
            <a:ext cx="7569100" cy="120032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43524" y="3929316"/>
            <a:ext cx="7569100" cy="53553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46820" y="1880828"/>
            <a:ext cx="10298360" cy="3096344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淘宝网chenying0907出品 11"/>
          <p:cNvSpPr>
            <a:spLocks noChangeShapeType="1"/>
          </p:cNvSpPr>
          <p:nvPr/>
        </p:nvSpPr>
        <p:spPr bwMode="auto">
          <a:xfrm>
            <a:off x="1732177" y="2616698"/>
            <a:ext cx="5219127" cy="1588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9456" y="2751848"/>
            <a:ext cx="5899522" cy="9787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9456" y="3757565"/>
            <a:ext cx="5899522" cy="535531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03237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51784" y="2515488"/>
            <a:ext cx="7202016" cy="1325563"/>
          </a:xfrm>
        </p:spPr>
        <p:txBody>
          <a:bodyPr anchor="b" anchorCtr="0">
            <a:normAutofit/>
          </a:bodyPr>
          <a:lstStyle>
            <a:lvl1pPr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4151784" y="3933056"/>
            <a:ext cx="7202016" cy="68326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2020/4/8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44472" y="365125"/>
            <a:ext cx="1009328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34264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8413DDB8-531E-49AC-ACAD-87069EC86382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F7B722B9-EFD0-4F0C-A70A-739B2F22D15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hemeOverride" Target="../theme/themeOverride5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hemeOverride" Target="../theme/themeOverride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4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notesSlide" Target="../notesSlides/notesSlide1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hemeOverride" Target="../theme/themeOverride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hemeOverride" Target="../theme/themeOverride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hemeOverride" Target="../theme/themeOverride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586605" y="-9525"/>
            <a:ext cx="7599680" cy="6866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83759" y="1857079"/>
            <a:ext cx="701992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Innovation &amp; Entrepreneurship Competition for Overseas Talents 2020•Hangzhou</a:t>
            </a:r>
            <a:endParaRPr lang="zh-CN" altLang="en-US" sz="3000" b="1" dirty="0"/>
          </a:p>
        </p:txBody>
      </p:sp>
      <p:pic>
        <p:nvPicPr>
          <p:cNvPr id="14" name="图片 13" descr="logo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75" y="1754505"/>
            <a:ext cx="2900680" cy="2682240"/>
          </a:xfrm>
          <a:prstGeom prst="rect">
            <a:avLst/>
          </a:prstGeom>
        </p:spPr>
      </p:pic>
      <p:sp>
        <p:nvSpPr>
          <p:cNvPr id="2" name="副标题 2"/>
          <p:cNvSpPr>
            <a:spLocks noGrp="1"/>
          </p:cNvSpPr>
          <p:nvPr/>
        </p:nvSpPr>
        <p:spPr>
          <a:xfrm>
            <a:off x="4201795" y="6447790"/>
            <a:ext cx="7983855" cy="409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rmAutofit fontScale="8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The structure of the project’s introduction </a:t>
            </a:r>
            <a:r>
              <a:rPr lang="en-US" altLang="zh-CN" sz="15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is for reference only, competitors can provide introduction of their own project according to the actual situation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kumimoji="0" lang="en-US" altLang="zh-CN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Degree of technological innovation of the project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Originality and importance of technology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The advantages and disadvantages compared with current similar technology, etc.</a:t>
            </a:r>
            <a:endParaRPr kumimoji="0" lang="en-US" altLang="zh-CN" sz="20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246958" y="3161234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of Intellectual Property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05</a:t>
            </a:r>
          </a:p>
        </p:txBody>
      </p:sp>
    </p:spTree>
    <p:custDataLst>
      <p:tags r:id="rId2"/>
    </p:custData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of Intellectual Property</a:t>
            </a:r>
            <a:endParaRPr kumimoji="0" lang="en-US" altLang="zh-CN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2500" lnSpcReduction="2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Whether the contestants hold a patent on their project or not (patent number or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Letter of Authorization should be provided)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Quality of patent (novelty, creativity, practicability)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Patent application and protection measures, etc</a:t>
            </a:r>
            <a:endParaRPr kumimoji="0" lang="en-US" altLang="zh-CN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187580" y="2952031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06</a:t>
            </a:r>
          </a:p>
        </p:txBody>
      </p:sp>
    </p:spTree>
    <p:custDataLst>
      <p:tags r:id="rId2"/>
    </p:custData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kumimoji="0" lang="en-US" altLang="zh-CN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Possibility, feasibility and difficulty to transit the technology to product, etc. </a:t>
            </a:r>
            <a:endParaRPr kumimoji="0" lang="en-US" altLang="zh-CN" sz="20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599940" y="1530985"/>
            <a:ext cx="7599680" cy="3781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759507" y="2721371"/>
            <a:ext cx="70199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THANK YOU!</a:t>
            </a:r>
            <a:endParaRPr lang="zh-CN" altLang="en-US" sz="6000" b="1" dirty="0"/>
          </a:p>
        </p:txBody>
      </p:sp>
      <p:pic>
        <p:nvPicPr>
          <p:cNvPr id="14" name="图片 13" descr="logo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75" y="1754505"/>
            <a:ext cx="2900680" cy="26822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 rot="1389710">
            <a:off x="2489329" y="2314217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6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6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1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3"/>
            </p:custDataLst>
          </p:nvPr>
        </p:nvSpPr>
        <p:spPr>
          <a:xfrm rot="1389710">
            <a:off x="2489329" y="2891901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4"/>
            </p:custDataLst>
          </p:nvPr>
        </p:nvSpPr>
        <p:spPr>
          <a:xfrm rot="1389710">
            <a:off x="2489329" y="3469585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5"/>
            </p:custDataLst>
          </p:nvPr>
        </p:nvSpPr>
        <p:spPr>
          <a:xfrm rot="1389710">
            <a:off x="2489329" y="4047269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4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6"/>
            </p:custDataLst>
          </p:nvPr>
        </p:nvSpPr>
        <p:spPr>
          <a:xfrm rot="1389710">
            <a:off x="2489329" y="4624953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5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>
            <p:custDataLst>
              <p:tags r:id="rId7"/>
            </p:custDataLst>
          </p:nvPr>
        </p:nvSpPr>
        <p:spPr>
          <a:xfrm rot="1389710">
            <a:off x="2489329" y="5202635"/>
            <a:ext cx="2126688" cy="531531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6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8"/>
            </p:custDataLst>
          </p:nvPr>
        </p:nvCxnSpPr>
        <p:spPr>
          <a:xfrm>
            <a:off x="4744207" y="3242571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9"/>
            </p:custDataLst>
          </p:nvPr>
        </p:nvCxnSpPr>
        <p:spPr>
          <a:xfrm>
            <a:off x="4744207" y="3820255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10"/>
            </p:custDataLst>
          </p:nvPr>
        </p:nvCxnSpPr>
        <p:spPr>
          <a:xfrm>
            <a:off x="4744207" y="4397939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1"/>
            </p:custDataLst>
          </p:nvPr>
        </p:nvCxnSpPr>
        <p:spPr>
          <a:xfrm>
            <a:off x="4744207" y="4975623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2"/>
            </p:custDataLst>
          </p:nvPr>
        </p:nvCxnSpPr>
        <p:spPr>
          <a:xfrm>
            <a:off x="4744207" y="5553307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3"/>
            </p:custDataLst>
          </p:nvPr>
        </p:nvCxnSpPr>
        <p:spPr>
          <a:xfrm>
            <a:off x="4744207" y="6130989"/>
            <a:ext cx="493200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1912" y="1391127"/>
            <a:ext cx="91020" cy="4320000"/>
          </a:xfrm>
          <a:custGeom>
            <a:avLst/>
            <a:gdLst>
              <a:gd name="connsiteX0" fmla="*/ 0 w 4806245"/>
              <a:gd name="connsiteY0" fmla="*/ 0 h 9705673"/>
              <a:gd name="connsiteX1" fmla="*/ 4806245 w 4806245"/>
              <a:gd name="connsiteY1" fmla="*/ 0 h 9705673"/>
              <a:gd name="connsiteX2" fmla="*/ 4806245 w 4806245"/>
              <a:gd name="connsiteY2" fmla="*/ 9705673 h 9705673"/>
              <a:gd name="connsiteX3" fmla="*/ 0 w 4806245"/>
              <a:gd name="connsiteY3" fmla="*/ 9705673 h 97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6245" h="9705673">
                <a:moveTo>
                  <a:pt x="0" y="0"/>
                </a:moveTo>
                <a:lnTo>
                  <a:pt x="4806245" y="0"/>
                </a:lnTo>
                <a:lnTo>
                  <a:pt x="4806245" y="9705673"/>
                </a:lnTo>
                <a:lnTo>
                  <a:pt x="0" y="9705673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4744207" y="5678557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4744207" y="5100875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4744207" y="4523191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4744207" y="3945507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4744207" y="3367823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kumimoji="0" lang="zh-CN" altLang="en-US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4744207" y="2790139"/>
            <a:ext cx="4958464" cy="452432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2211705" y="609192"/>
            <a:ext cx="7768590" cy="710067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defRPr sz="3200" kern="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CONTENT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34437" y="2952031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01</a:t>
            </a:r>
          </a:p>
        </p:txBody>
      </p:sp>
    </p:spTree>
    <p:custDataLst>
      <p:tags r:id="rId2"/>
    </p:custData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kumimoji="0" lang="zh-CN" altLang="en-US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Please describe the overall situation of the project</a:t>
            </a:r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199456" y="3021296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02</a:t>
            </a:r>
          </a:p>
        </p:txBody>
      </p:sp>
    </p:spTree>
    <p:custDataLst>
      <p:tags r:id="rId2"/>
    </p:custData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Learning experience, professional level, life experience, projects undertaken, awards, work experience, etc of contestants</a:t>
            </a:r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343472" y="3071599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03</a:t>
            </a:r>
          </a:p>
        </p:txBody>
      </p:sp>
    </p:spTree>
    <p:custDataLst>
      <p:tags r:id="rId2"/>
    </p:custData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 Team</a:t>
            </a:r>
            <a:endParaRPr kumimoji="0" lang="zh-CN" altLang="en-US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Construction of talent employment in research &amp; development, manufacturing, sales, finance, management and other aspects about your entrepreneurial  team.</a:t>
            </a:r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199456" y="2893469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04</a:t>
            </a:r>
          </a:p>
        </p:txBody>
      </p:sp>
    </p:spTree>
    <p:custDataLst>
      <p:tags r:id="rId2"/>
    </p:custData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50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5_1"/>
  <p:tag name="KSO_WM_UNIT_ID" val="custom20185032_11*l_h_a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6_1"/>
  <p:tag name="KSO_WM_UNIT_ID" val="custom20185032_11*l_h_a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1_1"/>
  <p:tag name="KSO_WM_UNIT_ID" val="custom20185032_11*l_h_i*1_1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2_1"/>
  <p:tag name="KSO_WM_UNIT_ID" val="custom20185032_11*l_h_i*1_2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3_1"/>
  <p:tag name="KSO_WM_UNIT_ID" val="custom20185032_11*l_h_i*1_3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4_1"/>
  <p:tag name="KSO_WM_UNIT_ID" val="custom20185032_11*l_h_i*1_4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5_1"/>
  <p:tag name="KSO_WM_UNIT_ID" val="custom20185032_11*l_h_i*1_5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6_1"/>
  <p:tag name="KSO_WM_UNIT_ID" val="custom20185032_11*l_h_i*1_6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CLEAR" val="1"/>
  <p:tag name="KSO_WM_UNIT_TYPE" val="l_i"/>
  <p:tag name="KSO_WM_UNIT_INDEX" val="1_1"/>
  <p:tag name="KSO_WM_UNIT_ID" val="custom20185032_11*l_i*1_1"/>
  <p:tag name="KSO_WM_UNIT_LAYERLEVEL" val="1_1"/>
  <p:tag name="KSO_WM_DIAGRAM_GROUP_CODE" val="l1-1"/>
  <p:tag name="KSO_WM_BEAUTIFY_FLAG" val="#wm#"/>
  <p:tag name="KSO_WM_TAG_VERSION" val="1.0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6_1"/>
  <p:tag name="KSO_WM_UNIT_ID" val="custom20185032_11*l_h_f*1_6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503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5_1"/>
  <p:tag name="KSO_WM_UNIT_ID" val="custom20185032_11*l_h_f*1_5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4_1"/>
  <p:tag name="KSO_WM_UNIT_ID" val="custom20185032_11*l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3_1"/>
  <p:tag name="KSO_WM_UNIT_ID" val="custom20185032_11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2_1"/>
  <p:tag name="KSO_WM_UNIT_ID" val="custom20185032_11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1_1"/>
  <p:tag name="KSO_WM_UNIT_ID" val="custom20185032_11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a"/>
  <p:tag name="KSO_WM_UNIT_INDEX" val="1"/>
  <p:tag name="KSO_WM_UNIT_ID" val="custom20185032_1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1"/>
  <p:tag name="KSO_WM_UNIT_PRESET_TEXT" val="CONTEN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TEMPLATE_THUMBS_INDEX" val="1、9、12、16、19、22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3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503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SLIDE_POSITION" val="64*108"/>
  <p:tag name="KSO_WM_SLIDE_SIZE" val="568*366"/>
  <p:tag name="KSO_WM_TEMPLATE_CATEGORY" val="custom"/>
  <p:tag name="KSO_WM_TEMPLATE_INDEX" val="20185032"/>
  <p:tag name="KSO_WM_DIAGRAM_GROUP_CODE" val="l1-1"/>
  <p:tag name="KSO_WM_TAG_VERSION" val="1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1_1"/>
  <p:tag name="KSO_WM_UNIT_ID" val="custom20185032_1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2_1"/>
  <p:tag name="KSO_WM_UNIT_ID" val="custom20185032_11*l_h_a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3_1"/>
  <p:tag name="KSO_WM_UNIT_ID" val="custom20185032_11*l_h_a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4_1"/>
  <p:tag name="KSO_WM_UNIT_ID" val="custom20185032_11*l_h_a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FABD04"/>
      </a:dk2>
      <a:lt2>
        <a:srgbClr val="E7E6E6"/>
      </a:lt2>
      <a:accent1>
        <a:srgbClr val="FABD04"/>
      </a:accent1>
      <a:accent2>
        <a:srgbClr val="000000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273</Words>
  <Application>Microsoft Macintosh PowerPoint</Application>
  <PresentationFormat>Widescreen</PresentationFormat>
  <Paragraphs>57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微软雅黑</vt:lpstr>
      <vt:lpstr>黑体</vt:lpstr>
      <vt:lpstr>Arial</vt:lpstr>
      <vt:lpstr>Calibri</vt:lpstr>
      <vt:lpstr>Times New Roman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Ming, Zhang (PHAR-TOX)</cp:lastModifiedBy>
  <cp:revision>10</cp:revision>
  <dcterms:created xsi:type="dcterms:W3CDTF">2019-05-24T07:36:00Z</dcterms:created>
  <dcterms:modified xsi:type="dcterms:W3CDTF">2020-04-08T09:20:09Z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